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6" r:id="rId2"/>
    <p:sldId id="27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6600"/>
    <a:srgbClr val="FFCC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461970-880C-452E-BB25-06F404B8F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91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13B1-F559-414F-8264-5D131B54F28D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3E51E-7CD7-407C-8C83-42E1F024F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6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3E51E-7CD7-407C-8C83-42E1F024F09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31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3E51E-7CD7-407C-8C83-42E1F024F0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82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3452F-2FCF-494C-A0C5-05C9C60FED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327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C70AB-15EC-4236-B31B-B5A1D5B87E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62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DFC38-46D1-4958-8229-FA77F32DC5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7843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DBD4AA-B15E-4109-8DFB-E1EDA49D0F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42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2C6F8-6644-4CC2-A765-1A4463B361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65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9041-BFF1-4B71-B9EA-343CC1C796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55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DA4B2-787F-48D2-BCAD-1F49E6C418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52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F3EE5-1513-456E-AC41-DBDC402ADB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78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6B6E6-504C-4885-BFDE-41AFC62ACB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79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E5487-74BD-4CFF-A7B6-3B3747955A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90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42477-8F18-438F-9296-26B7876409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522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D8FF6-8375-4FB8-9297-8ADE59D99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433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48B1C0-4B8F-494E-B2E3-C03C38BDA7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llamo ______		      Clase </a:t>
            </a:r>
            <a:r>
              <a:rPr lang="en-US" altLang="en-US" sz="3800" dirty="0" smtClean="0">
                <a:solidFill>
                  <a:srgbClr val="008000"/>
                </a:solidFill>
              </a:rPr>
              <a:t>601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fecha es el </a:t>
            </a:r>
            <a:r>
              <a:rPr lang="en-US" altLang="en-US" sz="3800" dirty="0">
                <a:solidFill>
                  <a:srgbClr val="008000"/>
                </a:solidFill>
              </a:rPr>
              <a:t>7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smtClean="0">
                <a:solidFill>
                  <a:srgbClr val="008000"/>
                </a:solidFill>
              </a:rPr>
              <a:t>mayo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2015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75: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practicamos</a:t>
            </a:r>
            <a:r>
              <a:rPr lang="en-US" altLang="en-US" dirty="0"/>
              <a:t> la </a:t>
            </a:r>
            <a:r>
              <a:rPr lang="en-US" altLang="en-US" dirty="0" err="1"/>
              <a:t>lectura</a:t>
            </a:r>
            <a:r>
              <a:rPr lang="en-US" altLang="en-US" dirty="0"/>
              <a:t>?</a:t>
            </a:r>
          </a:p>
          <a:p>
            <a:pPr marL="609600" indent="-609600">
              <a:buFontTx/>
              <a:buNone/>
            </a:pPr>
            <a:r>
              <a:rPr lang="en-US" altLang="en-US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/>
            <a:r>
              <a:rPr lang="en-US" altLang="en-US" dirty="0" err="1" smtClean="0"/>
              <a:t>Tomar</a:t>
            </a:r>
            <a:r>
              <a:rPr lang="en-US" altLang="en-US" dirty="0" smtClean="0"/>
              <a:t> </a:t>
            </a:r>
            <a:r>
              <a:rPr lang="en-US" altLang="en-US" u="sng" dirty="0"/>
              <a:t>Quiz </a:t>
            </a:r>
            <a:r>
              <a:rPr lang="en-US" altLang="en-US" u="sng" dirty="0" smtClean="0"/>
              <a:t>4/5</a:t>
            </a:r>
          </a:p>
          <a:p>
            <a:pPr marL="609600" indent="-609600"/>
            <a:r>
              <a:rPr lang="en-US" altLang="en-US" dirty="0" smtClean="0"/>
              <a:t>Copy and respond:</a:t>
            </a:r>
          </a:p>
          <a:p>
            <a:pPr marL="1009650" lvl="1" indent="-609600"/>
            <a:r>
              <a:rPr lang="en-US" altLang="en-US" dirty="0" smtClean="0"/>
              <a:t>What are cognates?</a:t>
            </a:r>
          </a:p>
          <a:p>
            <a:pPr marL="1009650" lvl="1" indent="-609600"/>
            <a:endParaRPr lang="en-US" altLang="en-US" dirty="0" smtClean="0"/>
          </a:p>
          <a:p>
            <a:pPr marL="1009650" lvl="1" indent="-609600"/>
            <a:endParaRPr lang="en-US" altLang="en-US" dirty="0"/>
          </a:p>
          <a:p>
            <a:pPr marL="1009650" lvl="1" indent="-609600"/>
            <a:r>
              <a:rPr lang="en-US" altLang="en-US" dirty="0" smtClean="0"/>
              <a:t>Make a list of cognates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796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84237"/>
            <a:ext cx="8991600" cy="4525963"/>
          </a:xfrm>
        </p:spPr>
        <p:txBody>
          <a:bodyPr/>
          <a:lstStyle/>
          <a:p>
            <a:r>
              <a:rPr lang="en-US" altLang="en-US" dirty="0"/>
              <a:t>Leer </a:t>
            </a:r>
            <a:r>
              <a:rPr lang="en-US" altLang="en-US" u="sng" dirty="0"/>
              <a:t>Dos Amigos</a:t>
            </a:r>
            <a:r>
              <a:rPr lang="en-US" altLang="en-US" dirty="0"/>
              <a:t> p. 110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p. 111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p.111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C</a:t>
            </a:r>
            <a:r>
              <a:rPr lang="en-US" altLang="en-US" dirty="0"/>
              <a:t> </a:t>
            </a:r>
            <a:r>
              <a:rPr lang="en-US" altLang="en-US" dirty="0" smtClean="0"/>
              <a:t>p.111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/>
              <a:t>Leer </a:t>
            </a:r>
            <a:r>
              <a:rPr lang="en-US" altLang="en-US" u="sng" dirty="0" err="1"/>
              <a:t>Escuelas</a:t>
            </a:r>
            <a:r>
              <a:rPr lang="en-US" altLang="en-US" u="sng" dirty="0"/>
              <a:t> </a:t>
            </a:r>
            <a:r>
              <a:rPr lang="en-US" altLang="en-US" u="sng" dirty="0" err="1"/>
              <a:t>aqui</a:t>
            </a:r>
            <a:r>
              <a:rPr lang="en-US" altLang="en-US" u="sng" dirty="0"/>
              <a:t> y en </a:t>
            </a:r>
            <a:r>
              <a:rPr lang="en-US" altLang="en-US" u="sng" dirty="0" err="1"/>
              <a:t>Latinoamerica</a:t>
            </a:r>
            <a:r>
              <a:rPr lang="en-US" altLang="en-US" u="sng" dirty="0"/>
              <a:t> </a:t>
            </a:r>
            <a:r>
              <a:rPr lang="en-US" altLang="en-US" dirty="0"/>
              <a:t> p. 112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p. 113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p.113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C</a:t>
            </a:r>
            <a:r>
              <a:rPr lang="en-US" altLang="en-US" dirty="0"/>
              <a:t> p.113</a:t>
            </a:r>
          </a:p>
          <a:p>
            <a:endParaRPr lang="en-US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3276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75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0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89</Words>
  <Application>Microsoft Office PowerPoint</Application>
  <PresentationFormat>On-screen Show (4:3)</PresentationFormat>
  <Paragraphs>23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        Clase 601 La fecha es el 7 de mayo del 2015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36</cp:revision>
  <dcterms:created xsi:type="dcterms:W3CDTF">2010-11-04T18:53:39Z</dcterms:created>
  <dcterms:modified xsi:type="dcterms:W3CDTF">2015-05-07T21:09:51Z</dcterms:modified>
</cp:coreProperties>
</file>